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0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2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DA9F-70FF-4586-A205-C87310E93113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0348-0732-4612-8C57-9DDBCEBE9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/>
          <a:lstStyle/>
          <a:p>
            <a:r>
              <a:rPr lang="en-US" dirty="0" smtClean="0"/>
              <a:t>Second Suomi NPP Applications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Sundar A. Christopher</a:t>
            </a:r>
          </a:p>
          <a:p>
            <a:r>
              <a:rPr lang="en-US" dirty="0" smtClean="0"/>
              <a:t>Dean, College of Science</a:t>
            </a:r>
          </a:p>
          <a:p>
            <a:r>
              <a:rPr lang="en-US" dirty="0" smtClean="0"/>
              <a:t>Professor, Department of Atmospheric Science</a:t>
            </a:r>
          </a:p>
          <a:p>
            <a:r>
              <a:rPr lang="en-US" dirty="0" smtClean="0"/>
              <a:t>The University of Alabama in Huntsville</a:t>
            </a:r>
          </a:p>
          <a:p>
            <a:r>
              <a:rPr lang="en-US" dirty="0" smtClean="0"/>
              <a:t>sundar@nsstc.uah.edu</a:t>
            </a:r>
            <a:endParaRPr lang="en-US" dirty="0"/>
          </a:p>
        </p:txBody>
      </p:sp>
      <p:sp>
        <p:nvSpPr>
          <p:cNvPr id="4" name="AutoShape 2" descr="http://www.uah.edu/images/administrative/communications/logo/uah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uah.edu/images/administrative/communications/logo/png/UAH_prima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419600" cy="234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Huntsville,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91000"/>
            <a:ext cx="69342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Huntsville Metropolitan Area </a:t>
            </a:r>
            <a:r>
              <a:rPr lang="en-US" smtClean="0"/>
              <a:t>: </a:t>
            </a:r>
            <a:r>
              <a:rPr lang="en-US" smtClean="0"/>
              <a:t>500K</a:t>
            </a:r>
            <a:endParaRPr lang="en-US" dirty="0" smtClean="0"/>
          </a:p>
          <a:p>
            <a:r>
              <a:rPr lang="en-US" dirty="0" smtClean="0"/>
              <a:t>Cummings Research Park is the second largest in the nation – 4000 acres, 25000 employees</a:t>
            </a:r>
          </a:p>
          <a:p>
            <a:r>
              <a:rPr lang="en-US" dirty="0" smtClean="0"/>
              <a:t>Redstone Arsenal</a:t>
            </a:r>
          </a:p>
        </p:txBody>
      </p:sp>
      <p:pic>
        <p:nvPicPr>
          <p:cNvPr id="2052" name="Picture 4" descr="http://www.huntsville.org/includes/images/slideshow/DavidsonCtr2011_490x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191000" cy="29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 of Alabama in Huntsville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1534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7500 students</a:t>
            </a:r>
          </a:p>
          <a:p>
            <a:r>
              <a:rPr lang="en-US" dirty="0" smtClean="0"/>
              <a:t>Tier 1 University </a:t>
            </a:r>
          </a:p>
          <a:p>
            <a:r>
              <a:rPr lang="en-US" dirty="0" smtClean="0"/>
              <a:t>4 Programs in NSF Top Ten : $100M Research</a:t>
            </a:r>
          </a:p>
          <a:p>
            <a:r>
              <a:rPr lang="en-US" dirty="0" smtClean="0"/>
              <a:t>Engineering, Science, Business, Liberal Arts, Nursing and now Education, Honors Colleges</a:t>
            </a:r>
          </a:p>
          <a:p>
            <a:endParaRPr lang="en-US" dirty="0"/>
          </a:p>
        </p:txBody>
      </p:sp>
      <p:pic>
        <p:nvPicPr>
          <p:cNvPr id="3078" name="Picture 6" descr="http://imgick.al.com/home/bama-media/width620/img/huntsville-times/photo/2014/01/14033666-mm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7286"/>
            <a:ext cx="5905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08615" y="1981200"/>
            <a:ext cx="46482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UAH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10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Aerospace and Systems Engineering</a:t>
            </a:r>
          </a:p>
          <a:p>
            <a:r>
              <a:rPr lang="en-US" dirty="0" smtClean="0"/>
              <a:t>Biotechnology</a:t>
            </a:r>
          </a:p>
          <a:p>
            <a:r>
              <a:rPr lang="en-US" dirty="0" smtClean="0"/>
              <a:t>Cybersecurity and Big Data</a:t>
            </a:r>
          </a:p>
          <a:p>
            <a:r>
              <a:rPr lang="en-US" dirty="0" smtClean="0"/>
              <a:t>Earth, Atmospheric, and Space Science and </a:t>
            </a:r>
          </a:p>
          <a:p>
            <a:r>
              <a:rPr lang="en-US" dirty="0" smtClean="0"/>
              <a:t>Gaming and Entertainment Arts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276600"/>
            <a:ext cx="102573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UAH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86209" y="2514600"/>
            <a:ext cx="110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NASA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77741" y="2514600"/>
            <a:ext cx="1191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NOAA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87437" y="4127565"/>
            <a:ext cx="1691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Research</a:t>
            </a:r>
          </a:p>
          <a:p>
            <a:r>
              <a:rPr lang="en-US" sz="3200" dirty="0" smtClean="0"/>
              <a:t>Park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8865" y="4130188"/>
            <a:ext cx="2347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National/</a:t>
            </a:r>
          </a:p>
          <a:p>
            <a:r>
              <a:rPr lang="en-US" sz="3200" dirty="0" smtClean="0"/>
              <a:t>International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5871" y="1396425"/>
            <a:ext cx="2266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Partnerships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05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41119"/>
            <a:ext cx="39624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Vibrant NASA, NOAA, UAH collaborations</a:t>
            </a:r>
          </a:p>
          <a:p>
            <a:r>
              <a:rPr lang="en-US" sz="3600" dirty="0" smtClean="0"/>
              <a:t>Top ten Atmospheric Science Department</a:t>
            </a:r>
          </a:p>
          <a:p>
            <a:r>
              <a:rPr lang="en-US" sz="3600" dirty="0" smtClean="0"/>
              <a:t>A new program in Space Science</a:t>
            </a:r>
            <a:endParaRPr lang="en-US" sz="3600" dirty="0"/>
          </a:p>
        </p:txBody>
      </p:sp>
      <p:pic>
        <p:nvPicPr>
          <p:cNvPr id="4098" name="Picture 2" descr="http://upload.wikimedia.org/wikipedia/commons/thumb/4/4a/NSSTCBuilding.jpg/250px-NSSTC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1262890"/>
            <a:ext cx="3581400" cy="23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ick.al.com/home/bama-media/pgmain/img/alphotos/photo/2014/09/15/-eec63de4694c04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8947"/>
          <a:stretch/>
        </p:blipFill>
        <p:spPr bwMode="auto">
          <a:xfrm>
            <a:off x="228599" y="4419600"/>
            <a:ext cx="4800600" cy="17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28" y="6254240"/>
            <a:ext cx="514737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Severe Weather Institute for Radar and Lightning Lab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855" y="4441371"/>
            <a:ext cx="8722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SWIRLL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NPP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441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Excellent NPP Work at NSSTC – Aerosol, Air Quality, Public Health, Climate, Disasters, Ecological Forecasting, Weather, Climate, Data Systems</a:t>
            </a:r>
            <a:endParaRPr lang="en-US" dirty="0"/>
          </a:p>
        </p:txBody>
      </p:sp>
      <p:pic>
        <p:nvPicPr>
          <p:cNvPr id="4" name="Picture 2" descr="C:\Users\sundar\AppData\Local\Microsoft\Windows\Temporary Internet Files\Content.Outlook\LXPDYTXL\VIIRS_0623_rgb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1752600"/>
            <a:ext cx="4516722" cy="31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3338061"/>
            <a:ext cx="1074333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Birmingham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74147"/>
            <a:ext cx="8958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Aerosol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5570" y="4038600"/>
            <a:ext cx="100860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Alabama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Welcome to Huntsville and please make sure that you experience Alabama Hospitality and of course world famous BBQ!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Examples</a:t>
            </a:r>
            <a:endParaRPr lang="en-US" dirty="0"/>
          </a:p>
        </p:txBody>
      </p:sp>
      <p:pic>
        <p:nvPicPr>
          <p:cNvPr id="6146" name="Picture 2" descr="C:\Users\sundar\AppData\Local\Microsoft\Windows\Temporary Internet Files\Content.Outlook\LXPDYTXL\VIIRS_0623_rgb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0" y="1081142"/>
            <a:ext cx="4106333" cy="28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undar\AppData\Local\Microsoft\Windows\Temporary Internet Files\Content.Outlook\LXPDYTXL\VIIRS_0626_rgb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90" y="1081142"/>
            <a:ext cx="4106333" cy="28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undar\AppData\Local\Microsoft\Windows\Temporary Internet Files\Content.Outlook\LXPDYTXL\VIIRS_0629_rgb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0" y="3963955"/>
            <a:ext cx="4122332" cy="28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7925" y="3580891"/>
            <a:ext cx="1483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June 23,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8125" y="3571915"/>
            <a:ext cx="1483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June 26,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7925" y="6479692"/>
            <a:ext cx="1483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June 29, 2013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2081763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206534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4953777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 descr="C:\Users\sundar\AppData\Local\Microsoft\Windows\Temporary Internet Files\Content.Outlook\LXPDYTXL\BHM_PM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69" y="3963955"/>
            <a:ext cx="3856654" cy="28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224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Second Suomi NPP Applications Workshop</vt:lpstr>
      <vt:lpstr>Welcome to Huntsville, AL</vt:lpstr>
      <vt:lpstr>The University of Alabama in Huntsville</vt:lpstr>
      <vt:lpstr>UAH Strategic Plan</vt:lpstr>
      <vt:lpstr>NSSTC</vt:lpstr>
      <vt:lpstr>NPP Research</vt:lpstr>
      <vt:lpstr>Summary</vt:lpstr>
      <vt:lpstr>Back Up Slides</vt:lpstr>
      <vt:lpstr>VIIRS Examples</vt:lpstr>
    </vt:vector>
  </TitlesOfParts>
  <Company>NSSTC-UAH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Suomi NPP Applications Workshop</dc:title>
  <dc:creator>Sundar</dc:creator>
  <cp:lastModifiedBy>loaner</cp:lastModifiedBy>
  <cp:revision>10</cp:revision>
  <dcterms:created xsi:type="dcterms:W3CDTF">2014-11-17T02:50:15Z</dcterms:created>
  <dcterms:modified xsi:type="dcterms:W3CDTF">2014-11-18T14:00:56Z</dcterms:modified>
</cp:coreProperties>
</file>